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4247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2711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5060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39256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3194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89236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42682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63946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615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69864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8455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7299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7072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6060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8068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82060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4EE9A-80C1-40F1-8237-7CBFC848BA09}" type="datetimeFigureOut">
              <a:rPr lang="bg-BG" smtClean="0"/>
              <a:t>14.1.2021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8E466E7-CFDF-46FB-990D-9CB6DD63BBE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3389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12888"/>
            <a:ext cx="7236178" cy="123049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800" dirty="0">
                <a:latin typeface="Book Antiqua" panose="02040602050305030304" pitchFamily="18" charset="0"/>
              </a:rPr>
              <a:t>Чл.17 от Конституцията на Република България</a:t>
            </a:r>
            <a:r>
              <a:rPr lang="ru-RU" sz="1800" dirty="0" smtClean="0">
                <a:latin typeface="Book Antiqua" panose="02040602050305030304" pitchFamily="18" charset="0"/>
              </a:rPr>
              <a:t>:              “</a:t>
            </a:r>
            <a:r>
              <a:rPr lang="ru-RU" sz="1800" dirty="0">
                <a:latin typeface="Book Antiqua" panose="02040602050305030304" pitchFamily="18" charset="0"/>
              </a:rPr>
              <a:t>Частната собственост е неприкосновена</a:t>
            </a:r>
            <a:r>
              <a:rPr lang="ru-RU" sz="1800" dirty="0" smtClean="0">
                <a:latin typeface="Book Antiqua" panose="02040602050305030304" pitchFamily="18" charset="0"/>
              </a:rPr>
              <a:t>“</a:t>
            </a:r>
            <a:br>
              <a:rPr lang="ru-RU" sz="1800" dirty="0" smtClean="0">
                <a:latin typeface="Book Antiqua" panose="02040602050305030304" pitchFamily="18" charset="0"/>
              </a:rPr>
            </a:br>
            <a:r>
              <a:rPr lang="ru-RU" sz="1800" dirty="0">
                <a:latin typeface="Book Antiqua" panose="02040602050305030304" pitchFamily="18" charset="0"/>
              </a:rPr>
              <a:t/>
            </a:r>
            <a:br>
              <a:rPr lang="ru-RU" sz="1800" dirty="0">
                <a:latin typeface="Book Antiqua" panose="02040602050305030304" pitchFamily="18" charset="0"/>
              </a:rPr>
            </a:br>
            <a:r>
              <a:rPr lang="ru-RU" sz="1800" dirty="0" smtClean="0">
                <a:latin typeface="Book Antiqua" panose="02040602050305030304" pitchFamily="18" charset="0"/>
              </a:rPr>
              <a:t>ДЕПОЗИТ“ДОБРО </a:t>
            </a:r>
            <a:r>
              <a:rPr lang="ru-RU" sz="1800" dirty="0">
                <a:latin typeface="Book Antiqua" panose="02040602050305030304" pitchFamily="18" charset="0"/>
              </a:rPr>
              <a:t>ИМЕ</a:t>
            </a:r>
            <a:r>
              <a:rPr lang="ru-RU" sz="1800" dirty="0" smtClean="0">
                <a:latin typeface="Book Antiqua" panose="02040602050305030304" pitchFamily="18" charset="0"/>
              </a:rPr>
              <a:t>“</a:t>
            </a:r>
            <a:endParaRPr lang="bg-BG" sz="1800" dirty="0">
              <a:latin typeface="Book Antiqua" panose="020406020503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1614312"/>
            <a:ext cx="7236178" cy="41994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Уважаеми гости,депозит“Добро име</a:t>
            </a:r>
            <a:r>
              <a:rPr lang="bg-B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endParaRPr lang="bg-BG" sz="1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bg-B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 инструмент за опазване и защита на  движимото и недвижимо имущество,предоставено Ви за ползване при вашият престой в къщи за гости </a:t>
            </a:r>
            <a:r>
              <a:rPr lang="en-GB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Bazileya Garden</a:t>
            </a:r>
            <a:r>
              <a:rPr lang="bg-B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sz="1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bg-BG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Сумата </a:t>
            </a:r>
            <a:r>
              <a:rPr lang="bg-BG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депозита е 50% от наема на къщи за гости</a:t>
            </a:r>
            <a:r>
              <a:rPr lang="bg-BG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bg-BG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Сумата </a:t>
            </a:r>
            <a:r>
              <a:rPr lang="bg-BG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 преведена по банков път: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IBAN BG83 RZBB 9155 1085 1139 10 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bg-BG" sz="1400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РАЙФАЙЗЕНБАНК ОФИС </a:t>
            </a:r>
            <a:r>
              <a:rPr lang="bg-BG" sz="1400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ПЛОВДИВ, </a:t>
            </a:r>
            <a:r>
              <a:rPr lang="bg-BG" sz="1400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BIC RZBBBGSF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на място,село Старо Железаре.</a:t>
            </a:r>
            <a:endParaRPr lang="bg-BG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2729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</TotalTime>
  <Words>86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Book Antiqua</vt:lpstr>
      <vt:lpstr>Calibri</vt:lpstr>
      <vt:lpstr>Times New Roman</vt:lpstr>
      <vt:lpstr>Trebuchet MS</vt:lpstr>
      <vt:lpstr>Wingdings 3</vt:lpstr>
      <vt:lpstr>Facet</vt:lpstr>
      <vt:lpstr>Чл.17 от Конституцията на Република България:              “Частната собственост е неприкосновена“  ДЕПОЗИТ“ДОБРО ИМЕ“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Чл.17 от Конституцията на Република България:              “Частната собственост е неприкосновена“  ДЕПОЗИТ“ДОБРО ИМЕ“</dc:title>
  <dc:creator>Lenovo</dc:creator>
  <cp:lastModifiedBy>Lenovo</cp:lastModifiedBy>
  <cp:revision>3</cp:revision>
  <dcterms:created xsi:type="dcterms:W3CDTF">2021-01-14T09:38:59Z</dcterms:created>
  <dcterms:modified xsi:type="dcterms:W3CDTF">2021-01-14T09:57:44Z</dcterms:modified>
</cp:coreProperties>
</file>