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D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57" d="100"/>
          <a:sy n="57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16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59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54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5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42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3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28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5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6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66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56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577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73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699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176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92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6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E451C3-0FF4-47C4-B829-773ADF60F88C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49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4018" y="394855"/>
            <a:ext cx="7107381" cy="1226128"/>
          </a:xfrm>
        </p:spPr>
        <p:txBody>
          <a:bodyPr>
            <a:normAutofit/>
          </a:bodyPr>
          <a:lstStyle/>
          <a:p>
            <a:r>
              <a:rPr lang="bg-BG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Нашите ценности</a:t>
            </a:r>
            <a:endParaRPr lang="en-US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800599" y="1828800"/>
            <a:ext cx="6660859" cy="4094018"/>
          </a:xfrm>
        </p:spPr>
        <p:txBody>
          <a:bodyPr vert="horz">
            <a:normAutofit lnSpcReduction="10000"/>
          </a:bodyPr>
          <a:lstStyle/>
          <a:p>
            <a:pPr lvl="2" algn="just"/>
            <a:r>
              <a:rPr lang="bg-BG" sz="2900" u="sng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Б</a:t>
            </a:r>
            <a:r>
              <a:rPr lang="bg-BG" sz="2900" spc="300" dirty="0" smtClean="0">
                <a:latin typeface="Century" panose="02040604050505020304" pitchFamily="18" charset="0"/>
              </a:rPr>
              <a:t>одрост</a:t>
            </a:r>
            <a:endParaRPr lang="bg-BG" sz="2900" spc="300" dirty="0" smtClean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lvl="2" algn="just"/>
            <a:r>
              <a:rPr lang="bg-BG" sz="2900" b="1" spc="600" dirty="0" smtClean="0">
                <a:solidFill>
                  <a:schemeClr val="accent1">
                    <a:lumMod val="7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bg-BG" sz="2900" b="1" u="sng" spc="300" dirty="0" smtClean="0">
                <a:solidFill>
                  <a:schemeClr val="accent1">
                    <a:lumMod val="75000"/>
                  </a:schemeClr>
                </a:solidFill>
                <a:latin typeface="Century" panose="02040604050505020304" pitchFamily="18" charset="0"/>
              </a:rPr>
              <a:t>А</a:t>
            </a:r>
            <a:r>
              <a:rPr lang="bg-BG" sz="2900" spc="300" dirty="0" smtClean="0">
                <a:latin typeface="Century" panose="02040604050505020304" pitchFamily="18" charset="0"/>
              </a:rPr>
              <a:t>втентичност</a:t>
            </a:r>
          </a:p>
          <a:p>
            <a:pPr lvl="2" algn="just"/>
            <a:r>
              <a:rPr lang="bg-BG" sz="2900" spc="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 </a:t>
            </a:r>
            <a:r>
              <a:rPr lang="bg-BG" sz="2900" u="sng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</a:t>
            </a:r>
            <a:r>
              <a:rPr lang="bg-BG" sz="2900" spc="300" dirty="0" smtClean="0">
                <a:latin typeface="Century" panose="02040604050505020304" pitchFamily="18" charset="0"/>
              </a:rPr>
              <a:t>абавление</a:t>
            </a:r>
          </a:p>
          <a:p>
            <a:pPr lvl="2" algn="just"/>
            <a:r>
              <a:rPr lang="bg-BG" sz="2900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   </a:t>
            </a:r>
            <a:r>
              <a:rPr lang="bg-BG" sz="2900" u="sng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И</a:t>
            </a:r>
            <a:r>
              <a:rPr lang="bg-BG" sz="2900" spc="300" dirty="0" smtClean="0">
                <a:latin typeface="Century" panose="02040604050505020304" pitchFamily="18" charset="0"/>
              </a:rPr>
              <a:t>зстънченост</a:t>
            </a:r>
          </a:p>
          <a:p>
            <a:pPr lvl="2" algn="just"/>
            <a:r>
              <a:rPr lang="bg-BG" sz="2900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    </a:t>
            </a:r>
            <a:r>
              <a:rPr lang="bg-BG" sz="2900" u="sng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Л</a:t>
            </a:r>
            <a:r>
              <a:rPr lang="bg-BG" sz="2900" spc="300" dirty="0" smtClean="0">
                <a:latin typeface="Century" panose="02040604050505020304" pitchFamily="18" charset="0"/>
              </a:rPr>
              <a:t>оялност</a:t>
            </a:r>
          </a:p>
          <a:p>
            <a:pPr lvl="2" algn="just"/>
            <a:r>
              <a:rPr lang="bg-BG" sz="2900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      </a:t>
            </a:r>
            <a:r>
              <a:rPr lang="bg-BG" sz="2900" u="sng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Е</a:t>
            </a:r>
            <a:r>
              <a:rPr lang="bg-BG" sz="2900" spc="300" dirty="0" smtClean="0">
                <a:latin typeface="Century" panose="02040604050505020304" pitchFamily="18" charset="0"/>
              </a:rPr>
              <a:t>нтусиазъм</a:t>
            </a:r>
          </a:p>
          <a:p>
            <a:pPr lvl="2" algn="just"/>
            <a:r>
              <a:rPr lang="bg-BG" sz="2900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       </a:t>
            </a:r>
            <a:r>
              <a:rPr lang="bg-BG" sz="2900" u="sng" spc="3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Я</a:t>
            </a:r>
            <a:r>
              <a:rPr lang="bg-BG" sz="2900" spc="300" dirty="0" smtClean="0">
                <a:latin typeface="Century" panose="02040604050505020304" pitchFamily="18" charset="0"/>
              </a:rPr>
              <a:t>снота</a:t>
            </a:r>
            <a:endParaRPr lang="en-US" sz="2900" spc="30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1707997" y="914400"/>
            <a:ext cx="2867890" cy="2743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Edwardian Script ITC" panose="030303020407070D0804" pitchFamily="66" charset="0"/>
              </a:rPr>
              <a:t> B</a:t>
            </a:r>
          </a:p>
          <a:p>
            <a:pPr algn="ctr"/>
            <a:r>
              <a:rPr lang="en-US" sz="4800" b="1" dirty="0" smtClean="0">
                <a:latin typeface="Edwardian Script ITC" panose="030303020407070D0804" pitchFamily="66" charset="0"/>
              </a:rPr>
              <a:t>Garden</a:t>
            </a:r>
            <a:endParaRPr lang="bg-BG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470436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95</TotalTime>
  <Words>18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Century</vt:lpstr>
      <vt:lpstr>Corbel</vt:lpstr>
      <vt:lpstr>Edwardian Script ITC</vt:lpstr>
      <vt:lpstr>Parallax</vt:lpstr>
      <vt:lpstr>Нашите ценности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Нашите ценностни</dc:title>
  <dc:creator>User</dc:creator>
  <cp:lastModifiedBy>User</cp:lastModifiedBy>
  <cp:revision>11</cp:revision>
  <dcterms:created xsi:type="dcterms:W3CDTF">2020-04-13T04:52:26Z</dcterms:created>
  <dcterms:modified xsi:type="dcterms:W3CDTF">2020-04-13T11:02:58Z</dcterms:modified>
</cp:coreProperties>
</file>